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Lst>
  <p:sldSz cx="18719800" cy="33281938"/>
  <p:notesSz cx="6858000" cy="9144000"/>
  <p:custDataLst>
    <p:tags r:id="rId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4660"/>
  </p:normalViewPr>
  <p:slideViewPr>
    <p:cSldViewPr snapToGrid="0">
      <p:cViewPr varScale="1">
        <p:scale>
          <a:sx n="17" d="100"/>
          <a:sy n="17" d="100"/>
        </p:scale>
        <p:origin x="2875"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403985" y="5446838"/>
            <a:ext cx="15911830" cy="11587045"/>
          </a:xfrm>
        </p:spPr>
        <p:txBody>
          <a:bodyPr anchor="b"/>
          <a:lstStyle>
            <a:lvl1pPr algn="ctr">
              <a:defRPr sz="12285"/>
            </a:lvl1pPr>
          </a:lstStyle>
          <a:p>
            <a:r>
              <a:rPr lang="zh-CN" altLang="en-US"/>
              <a:t>单击此处编辑母版标题样式</a:t>
            </a:r>
            <a:endParaRPr lang="en-US" dirty="0"/>
          </a:p>
        </p:txBody>
      </p:sp>
      <p:sp>
        <p:nvSpPr>
          <p:cNvPr id="3" name="Subtitle 2"/>
          <p:cNvSpPr>
            <a:spLocks noGrp="1"/>
          </p:cNvSpPr>
          <p:nvPr>
            <p:ph type="subTitle" idx="1"/>
          </p:nvPr>
        </p:nvSpPr>
        <p:spPr>
          <a:xfrm>
            <a:off x="2339975" y="17480724"/>
            <a:ext cx="14039850" cy="8035428"/>
          </a:xfrm>
        </p:spPr>
        <p:txBody>
          <a:bodyPr/>
          <a:lstStyle>
            <a:lvl1pPr marL="0" indent="0" algn="ctr">
              <a:buNone/>
              <a:defRPr sz="4915"/>
            </a:lvl1pPr>
            <a:lvl2pPr marL="935990" indent="0" algn="ctr">
              <a:buNone/>
              <a:defRPr sz="4095"/>
            </a:lvl2pPr>
            <a:lvl3pPr marL="1871980" indent="0" algn="ctr">
              <a:buNone/>
              <a:defRPr sz="3685"/>
            </a:lvl3pPr>
            <a:lvl4pPr marL="2807970" indent="0" algn="ctr">
              <a:buNone/>
              <a:defRPr sz="3275"/>
            </a:lvl4pPr>
            <a:lvl5pPr marL="3743960" indent="0" algn="ctr">
              <a:buNone/>
              <a:defRPr sz="3275"/>
            </a:lvl5pPr>
            <a:lvl6pPr marL="4679950" indent="0" algn="ctr">
              <a:buNone/>
              <a:defRPr sz="3275"/>
            </a:lvl6pPr>
            <a:lvl7pPr marL="5615940" indent="0" algn="ctr">
              <a:buNone/>
              <a:defRPr sz="3275"/>
            </a:lvl7pPr>
            <a:lvl8pPr marL="6551930" indent="0" algn="ctr">
              <a:buNone/>
              <a:defRPr sz="3275"/>
            </a:lvl8pPr>
            <a:lvl9pPr marL="7487920" indent="0" algn="ctr">
              <a:buNone/>
              <a:defRPr sz="3275"/>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96358" y="1771955"/>
            <a:ext cx="4036457" cy="2820490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286987" y="1771955"/>
            <a:ext cx="11875373" cy="2820490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77237" y="8297382"/>
            <a:ext cx="16145828" cy="13844359"/>
          </a:xfrm>
        </p:spPr>
        <p:txBody>
          <a:bodyPr anchor="b"/>
          <a:lstStyle>
            <a:lvl1pPr>
              <a:defRPr sz="12285"/>
            </a:lvl1pPr>
          </a:lstStyle>
          <a:p>
            <a:r>
              <a:rPr lang="zh-CN" altLang="en-US"/>
              <a:t>单击此处编辑母版标题样式</a:t>
            </a:r>
            <a:endParaRPr lang="en-US" dirty="0"/>
          </a:p>
        </p:txBody>
      </p:sp>
      <p:sp>
        <p:nvSpPr>
          <p:cNvPr id="3" name="Text Placeholder 2"/>
          <p:cNvSpPr>
            <a:spLocks noGrp="1"/>
          </p:cNvSpPr>
          <p:nvPr>
            <p:ph type="body" idx="1"/>
          </p:nvPr>
        </p:nvSpPr>
        <p:spPr>
          <a:xfrm>
            <a:off x="1277237" y="22272714"/>
            <a:ext cx="16145828" cy="7280422"/>
          </a:xfrm>
        </p:spPr>
        <p:txBody>
          <a:bodyPr/>
          <a:lstStyle>
            <a:lvl1pPr marL="0" indent="0">
              <a:buNone/>
              <a:defRPr sz="4915">
                <a:solidFill>
                  <a:schemeClr val="tx1"/>
                </a:solidFill>
              </a:defRPr>
            </a:lvl1pPr>
            <a:lvl2pPr marL="935990" indent="0">
              <a:buNone/>
              <a:defRPr sz="4095">
                <a:solidFill>
                  <a:schemeClr val="tx1">
                    <a:tint val="75000"/>
                  </a:schemeClr>
                </a:solidFill>
              </a:defRPr>
            </a:lvl2pPr>
            <a:lvl3pPr marL="1871980" indent="0">
              <a:buNone/>
              <a:defRPr sz="3685">
                <a:solidFill>
                  <a:schemeClr val="tx1">
                    <a:tint val="75000"/>
                  </a:schemeClr>
                </a:solidFill>
              </a:defRPr>
            </a:lvl3pPr>
            <a:lvl4pPr marL="2807970" indent="0">
              <a:buNone/>
              <a:defRPr sz="3275">
                <a:solidFill>
                  <a:schemeClr val="tx1">
                    <a:tint val="75000"/>
                  </a:schemeClr>
                </a:solidFill>
              </a:defRPr>
            </a:lvl4pPr>
            <a:lvl5pPr marL="3743960" indent="0">
              <a:buNone/>
              <a:defRPr sz="3275">
                <a:solidFill>
                  <a:schemeClr val="tx1">
                    <a:tint val="75000"/>
                  </a:schemeClr>
                </a:solidFill>
              </a:defRPr>
            </a:lvl5pPr>
            <a:lvl6pPr marL="4679950" indent="0">
              <a:buNone/>
              <a:defRPr sz="3275">
                <a:solidFill>
                  <a:schemeClr val="tx1">
                    <a:tint val="75000"/>
                  </a:schemeClr>
                </a:solidFill>
              </a:defRPr>
            </a:lvl6pPr>
            <a:lvl7pPr marL="5615940" indent="0">
              <a:buNone/>
              <a:defRPr sz="3275">
                <a:solidFill>
                  <a:schemeClr val="tx1">
                    <a:tint val="75000"/>
                  </a:schemeClr>
                </a:solidFill>
              </a:defRPr>
            </a:lvl7pPr>
            <a:lvl8pPr marL="6551930" indent="0">
              <a:buNone/>
              <a:defRPr sz="3275">
                <a:solidFill>
                  <a:schemeClr val="tx1">
                    <a:tint val="75000"/>
                  </a:schemeClr>
                </a:solidFill>
              </a:defRPr>
            </a:lvl8pPr>
            <a:lvl9pPr marL="7487920" indent="0">
              <a:buNone/>
              <a:defRPr sz="3275">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286986" y="8859775"/>
            <a:ext cx="7955915"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9476899" y="8859775"/>
            <a:ext cx="7955915" cy="2111708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89424" y="1771962"/>
            <a:ext cx="16145828" cy="6432970"/>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289426" y="8158700"/>
            <a:ext cx="7919352"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p>
        </p:txBody>
      </p:sp>
      <p:sp>
        <p:nvSpPr>
          <p:cNvPr id="4" name="Content Placeholder 3"/>
          <p:cNvSpPr>
            <a:spLocks noGrp="1"/>
          </p:cNvSpPr>
          <p:nvPr>
            <p:ph sz="half" idx="2"/>
          </p:nvPr>
        </p:nvSpPr>
        <p:spPr>
          <a:xfrm>
            <a:off x="1289426" y="12157152"/>
            <a:ext cx="7919352"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9476900" y="8158700"/>
            <a:ext cx="7958353" cy="3998453"/>
          </a:xfrm>
        </p:spPr>
        <p:txBody>
          <a:bodyPr anchor="b"/>
          <a:lstStyle>
            <a:lvl1pPr marL="0" indent="0">
              <a:buNone/>
              <a:defRPr sz="4915" b="1"/>
            </a:lvl1pPr>
            <a:lvl2pPr marL="935990" indent="0">
              <a:buNone/>
              <a:defRPr sz="4095" b="1"/>
            </a:lvl2pPr>
            <a:lvl3pPr marL="1871980" indent="0">
              <a:buNone/>
              <a:defRPr sz="3685" b="1"/>
            </a:lvl3pPr>
            <a:lvl4pPr marL="2807970" indent="0">
              <a:buNone/>
              <a:defRPr sz="3275" b="1"/>
            </a:lvl4pPr>
            <a:lvl5pPr marL="3743960" indent="0">
              <a:buNone/>
              <a:defRPr sz="3275" b="1"/>
            </a:lvl5pPr>
            <a:lvl6pPr marL="4679950" indent="0">
              <a:buNone/>
              <a:defRPr sz="3275" b="1"/>
            </a:lvl6pPr>
            <a:lvl7pPr marL="5615940" indent="0">
              <a:buNone/>
              <a:defRPr sz="3275" b="1"/>
            </a:lvl7pPr>
            <a:lvl8pPr marL="6551930" indent="0">
              <a:buNone/>
              <a:defRPr sz="3275" b="1"/>
            </a:lvl8pPr>
            <a:lvl9pPr marL="7487920" indent="0">
              <a:buNone/>
              <a:defRPr sz="3275" b="1"/>
            </a:lvl9pPr>
          </a:lstStyle>
          <a:p>
            <a:pPr lvl="0"/>
            <a:r>
              <a:rPr lang="zh-CN" altLang="en-US"/>
              <a:t>单击此处编辑母版文本样式</a:t>
            </a:r>
          </a:p>
        </p:txBody>
      </p:sp>
      <p:sp>
        <p:nvSpPr>
          <p:cNvPr id="6" name="Content Placeholder 5"/>
          <p:cNvSpPr>
            <a:spLocks noGrp="1"/>
          </p:cNvSpPr>
          <p:nvPr>
            <p:ph sz="quarter" idx="4"/>
          </p:nvPr>
        </p:nvSpPr>
        <p:spPr>
          <a:xfrm>
            <a:off x="9476900" y="12157152"/>
            <a:ext cx="7958353" cy="17881340"/>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Content Placeholder 2"/>
          <p:cNvSpPr>
            <a:spLocks noGrp="1"/>
          </p:cNvSpPr>
          <p:nvPr>
            <p:ph idx="1"/>
          </p:nvPr>
        </p:nvSpPr>
        <p:spPr>
          <a:xfrm>
            <a:off x="7958353" y="4791990"/>
            <a:ext cx="9476899" cy="23651748"/>
          </a:xfrm>
        </p:spPr>
        <p:txBody>
          <a:bodyPr/>
          <a:lstStyle>
            <a:lvl1pPr>
              <a:defRPr sz="6550"/>
            </a:lvl1pPr>
            <a:lvl2pPr>
              <a:defRPr sz="5730"/>
            </a:lvl2pPr>
            <a:lvl3pPr>
              <a:defRPr sz="4915"/>
            </a:lvl3pPr>
            <a:lvl4pPr>
              <a:defRPr sz="4095"/>
            </a:lvl4pPr>
            <a:lvl5pPr>
              <a:defRPr sz="4095"/>
            </a:lvl5pPr>
            <a:lvl6pPr>
              <a:defRPr sz="4095"/>
            </a:lvl6pPr>
            <a:lvl7pPr>
              <a:defRPr sz="4095"/>
            </a:lvl7pPr>
            <a:lvl8pPr>
              <a:defRPr sz="4095"/>
            </a:lvl8pPr>
            <a:lvl9pPr>
              <a:defRPr sz="4095"/>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424" y="2218796"/>
            <a:ext cx="6037623" cy="7765786"/>
          </a:xfrm>
        </p:spPr>
        <p:txBody>
          <a:bodyPr anchor="b"/>
          <a:lstStyle>
            <a:lvl1pPr>
              <a:defRPr sz="655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958353" y="4791990"/>
            <a:ext cx="9476899" cy="23651748"/>
          </a:xfrm>
        </p:spPr>
        <p:txBody>
          <a:bodyPr anchor="t"/>
          <a:lstStyle>
            <a:lvl1pPr marL="0" indent="0">
              <a:buNone/>
              <a:defRPr sz="6550"/>
            </a:lvl1pPr>
            <a:lvl2pPr marL="935990" indent="0">
              <a:buNone/>
              <a:defRPr sz="5730"/>
            </a:lvl2pPr>
            <a:lvl3pPr marL="1871980" indent="0">
              <a:buNone/>
              <a:defRPr sz="4915"/>
            </a:lvl3pPr>
            <a:lvl4pPr marL="2807970" indent="0">
              <a:buNone/>
              <a:defRPr sz="4095"/>
            </a:lvl4pPr>
            <a:lvl5pPr marL="3743960" indent="0">
              <a:buNone/>
              <a:defRPr sz="4095"/>
            </a:lvl5pPr>
            <a:lvl6pPr marL="4679950" indent="0">
              <a:buNone/>
              <a:defRPr sz="4095"/>
            </a:lvl6pPr>
            <a:lvl7pPr marL="5615940" indent="0">
              <a:buNone/>
              <a:defRPr sz="4095"/>
            </a:lvl7pPr>
            <a:lvl8pPr marL="6551930" indent="0">
              <a:buNone/>
              <a:defRPr sz="4095"/>
            </a:lvl8pPr>
            <a:lvl9pPr marL="7487920" indent="0">
              <a:buNone/>
              <a:defRPr sz="4095"/>
            </a:lvl9pPr>
          </a:lstStyle>
          <a:p>
            <a:r>
              <a:rPr lang="zh-CN" altLang="en-US"/>
              <a:t>单击图标添加图片</a:t>
            </a:r>
            <a:endParaRPr lang="en-US" dirty="0"/>
          </a:p>
        </p:txBody>
      </p:sp>
      <p:sp>
        <p:nvSpPr>
          <p:cNvPr id="4" name="Text Placeholder 3"/>
          <p:cNvSpPr>
            <a:spLocks noGrp="1"/>
          </p:cNvSpPr>
          <p:nvPr>
            <p:ph type="body" sz="half" idx="2"/>
          </p:nvPr>
        </p:nvSpPr>
        <p:spPr>
          <a:xfrm>
            <a:off x="1289424" y="9984581"/>
            <a:ext cx="6037623" cy="18497672"/>
          </a:xfrm>
        </p:spPr>
        <p:txBody>
          <a:bodyPr/>
          <a:lstStyle>
            <a:lvl1pPr marL="0" indent="0">
              <a:buNone/>
              <a:defRPr sz="3275"/>
            </a:lvl1pPr>
            <a:lvl2pPr marL="935990" indent="0">
              <a:buNone/>
              <a:defRPr sz="2865"/>
            </a:lvl2pPr>
            <a:lvl3pPr marL="1871980" indent="0">
              <a:buNone/>
              <a:defRPr sz="2455"/>
            </a:lvl3pPr>
            <a:lvl4pPr marL="2807970" indent="0">
              <a:buNone/>
              <a:defRPr sz="2045"/>
            </a:lvl4pPr>
            <a:lvl5pPr marL="3743960" indent="0">
              <a:buNone/>
              <a:defRPr sz="2045"/>
            </a:lvl5pPr>
            <a:lvl6pPr marL="4679950" indent="0">
              <a:buNone/>
              <a:defRPr sz="2045"/>
            </a:lvl6pPr>
            <a:lvl7pPr marL="5615940" indent="0">
              <a:buNone/>
              <a:defRPr sz="2045"/>
            </a:lvl7pPr>
            <a:lvl8pPr marL="6551930" indent="0">
              <a:buNone/>
              <a:defRPr sz="2045"/>
            </a:lvl8pPr>
            <a:lvl9pPr marL="7487920" indent="0">
              <a:buNone/>
              <a:defRPr sz="204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EA5E53C-F900-4979-BDC4-92CE6C21A1C9}" type="datetimeFigureOut">
              <a:rPr lang="zh-CN" altLang="en-US" smtClean="0"/>
              <a:t>2024/7/23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5537C3B-0739-4EDE-9ABD-B9C254CA1D4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86986" y="1771962"/>
            <a:ext cx="16145828" cy="6432970"/>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286986" y="8859775"/>
            <a:ext cx="16145828" cy="2111708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286986" y="30847433"/>
            <a:ext cx="4211955" cy="1771955"/>
          </a:xfrm>
          <a:prstGeom prst="rect">
            <a:avLst/>
          </a:prstGeom>
        </p:spPr>
        <p:txBody>
          <a:bodyPr vert="horz" lIns="91440" tIns="45720" rIns="91440" bIns="45720" rtlCol="0" anchor="ctr"/>
          <a:lstStyle>
            <a:lvl1pPr algn="l">
              <a:defRPr sz="2455">
                <a:solidFill>
                  <a:schemeClr val="tx1">
                    <a:tint val="75000"/>
                  </a:schemeClr>
                </a:solidFill>
              </a:defRPr>
            </a:lvl1pPr>
          </a:lstStyle>
          <a:p>
            <a:fld id="{6EA5E53C-F900-4979-BDC4-92CE6C21A1C9}" type="datetimeFigureOut">
              <a:rPr lang="zh-CN" altLang="en-US" smtClean="0"/>
              <a:t>2024/7/23</a:t>
            </a:fld>
            <a:endParaRPr lang="zh-CN" altLang="en-US"/>
          </a:p>
        </p:txBody>
      </p:sp>
      <p:sp>
        <p:nvSpPr>
          <p:cNvPr id="5" name="Footer Placeholder 4"/>
          <p:cNvSpPr>
            <a:spLocks noGrp="1"/>
          </p:cNvSpPr>
          <p:nvPr>
            <p:ph type="ftr" sz="quarter" idx="3"/>
          </p:nvPr>
        </p:nvSpPr>
        <p:spPr>
          <a:xfrm>
            <a:off x="6200934" y="30847433"/>
            <a:ext cx="6317933" cy="1771955"/>
          </a:xfrm>
          <a:prstGeom prst="rect">
            <a:avLst/>
          </a:prstGeom>
        </p:spPr>
        <p:txBody>
          <a:bodyPr vert="horz" lIns="91440" tIns="45720" rIns="91440" bIns="45720" rtlCol="0" anchor="ctr"/>
          <a:lstStyle>
            <a:lvl1pPr algn="ctr">
              <a:defRPr sz="2455">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13220859" y="30847433"/>
            <a:ext cx="4211955" cy="1771955"/>
          </a:xfrm>
          <a:prstGeom prst="rect">
            <a:avLst/>
          </a:prstGeom>
        </p:spPr>
        <p:txBody>
          <a:bodyPr vert="horz" lIns="91440" tIns="45720" rIns="91440" bIns="45720" rtlCol="0" anchor="ctr"/>
          <a:lstStyle>
            <a:lvl1pPr algn="r">
              <a:defRPr sz="2455">
                <a:solidFill>
                  <a:schemeClr val="tx1">
                    <a:tint val="75000"/>
                  </a:schemeClr>
                </a:solidFill>
              </a:defRPr>
            </a:lvl1pPr>
          </a:lstStyle>
          <a:p>
            <a:fld id="{55537C3B-0739-4EDE-9ABD-B9C254CA1D4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71980" rtl="0" eaLnBrk="1" latinLnBrk="0" hangingPunct="1">
        <a:lnSpc>
          <a:spcPct val="90000"/>
        </a:lnSpc>
        <a:spcBef>
          <a:spcPct val="0"/>
        </a:spcBef>
        <a:buNone/>
        <a:defRPr sz="9010" kern="1200">
          <a:solidFill>
            <a:schemeClr val="tx1"/>
          </a:solidFill>
          <a:latin typeface="+mj-lt"/>
          <a:ea typeface="+mj-ea"/>
          <a:cs typeface="+mj-cs"/>
        </a:defRPr>
      </a:lvl1pPr>
    </p:titleStyle>
    <p:bodyStyle>
      <a:lvl1pPr marL="467995" indent="-467995" algn="l" defTabSz="1871980" rtl="0" eaLnBrk="1" latinLnBrk="0" hangingPunct="1">
        <a:lnSpc>
          <a:spcPct val="90000"/>
        </a:lnSpc>
        <a:spcBef>
          <a:spcPts val="2045"/>
        </a:spcBef>
        <a:buFont typeface="Arial" panose="020B0604020202020204" pitchFamily="34" charset="0"/>
        <a:buChar char="•"/>
        <a:defRPr sz="5730" kern="1200">
          <a:solidFill>
            <a:schemeClr val="tx1"/>
          </a:solidFill>
          <a:latin typeface="+mn-lt"/>
          <a:ea typeface="+mn-ea"/>
          <a:cs typeface="+mn-cs"/>
        </a:defRPr>
      </a:lvl1pPr>
      <a:lvl2pPr marL="1403985" indent="-467995" algn="l" defTabSz="1871980" rtl="0" eaLnBrk="1" latinLnBrk="0" hangingPunct="1">
        <a:lnSpc>
          <a:spcPct val="90000"/>
        </a:lnSpc>
        <a:spcBef>
          <a:spcPts val="1025"/>
        </a:spcBef>
        <a:buFont typeface="Arial" panose="020B0604020202020204" pitchFamily="34" charset="0"/>
        <a:buChar char="•"/>
        <a:defRPr sz="4915" kern="1200">
          <a:solidFill>
            <a:schemeClr val="tx1"/>
          </a:solidFill>
          <a:latin typeface="+mn-lt"/>
          <a:ea typeface="+mn-ea"/>
          <a:cs typeface="+mn-cs"/>
        </a:defRPr>
      </a:lvl2pPr>
      <a:lvl3pPr marL="2339975" indent="-467995" algn="l" defTabSz="1871980" rtl="0" eaLnBrk="1" latinLnBrk="0" hangingPunct="1">
        <a:lnSpc>
          <a:spcPct val="90000"/>
        </a:lnSpc>
        <a:spcBef>
          <a:spcPts val="1025"/>
        </a:spcBef>
        <a:buFont typeface="Arial" panose="020B0604020202020204" pitchFamily="34" charset="0"/>
        <a:buChar char="•"/>
        <a:defRPr sz="4095" kern="1200">
          <a:solidFill>
            <a:schemeClr val="tx1"/>
          </a:solidFill>
          <a:latin typeface="+mn-lt"/>
          <a:ea typeface="+mn-ea"/>
          <a:cs typeface="+mn-cs"/>
        </a:defRPr>
      </a:lvl3pPr>
      <a:lvl4pPr marL="327596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4pPr>
      <a:lvl5pPr marL="421195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5pPr>
      <a:lvl6pPr marL="514794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6pPr>
      <a:lvl7pPr marL="608393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7pPr>
      <a:lvl8pPr marL="701992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8pPr>
      <a:lvl9pPr marL="7955915" indent="-467995" algn="l" defTabSz="1871980"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9pPr>
    </p:bodyStyle>
    <p:otherStyle>
      <a:defPPr>
        <a:defRPr lang="en-US"/>
      </a:defPPr>
      <a:lvl1pPr marL="0" algn="l" defTabSz="1871980" rtl="0" eaLnBrk="1" latinLnBrk="0" hangingPunct="1">
        <a:defRPr sz="3685" kern="1200">
          <a:solidFill>
            <a:schemeClr val="tx1"/>
          </a:solidFill>
          <a:latin typeface="+mn-lt"/>
          <a:ea typeface="+mn-ea"/>
          <a:cs typeface="+mn-cs"/>
        </a:defRPr>
      </a:lvl1pPr>
      <a:lvl2pPr marL="935990" algn="l" defTabSz="1871980" rtl="0" eaLnBrk="1" latinLnBrk="0" hangingPunct="1">
        <a:defRPr sz="3685" kern="1200">
          <a:solidFill>
            <a:schemeClr val="tx1"/>
          </a:solidFill>
          <a:latin typeface="+mn-lt"/>
          <a:ea typeface="+mn-ea"/>
          <a:cs typeface="+mn-cs"/>
        </a:defRPr>
      </a:lvl2pPr>
      <a:lvl3pPr marL="1871980" algn="l" defTabSz="1871980" rtl="0" eaLnBrk="1" latinLnBrk="0" hangingPunct="1">
        <a:defRPr sz="3685" kern="1200">
          <a:solidFill>
            <a:schemeClr val="tx1"/>
          </a:solidFill>
          <a:latin typeface="+mn-lt"/>
          <a:ea typeface="+mn-ea"/>
          <a:cs typeface="+mn-cs"/>
        </a:defRPr>
      </a:lvl3pPr>
      <a:lvl4pPr marL="2807970" algn="l" defTabSz="1871980" rtl="0" eaLnBrk="1" latinLnBrk="0" hangingPunct="1">
        <a:defRPr sz="3685" kern="1200">
          <a:solidFill>
            <a:schemeClr val="tx1"/>
          </a:solidFill>
          <a:latin typeface="+mn-lt"/>
          <a:ea typeface="+mn-ea"/>
          <a:cs typeface="+mn-cs"/>
        </a:defRPr>
      </a:lvl4pPr>
      <a:lvl5pPr marL="3743960" algn="l" defTabSz="1871980" rtl="0" eaLnBrk="1" latinLnBrk="0" hangingPunct="1">
        <a:defRPr sz="3685" kern="1200">
          <a:solidFill>
            <a:schemeClr val="tx1"/>
          </a:solidFill>
          <a:latin typeface="+mn-lt"/>
          <a:ea typeface="+mn-ea"/>
          <a:cs typeface="+mn-cs"/>
        </a:defRPr>
      </a:lvl5pPr>
      <a:lvl6pPr marL="4679950" algn="l" defTabSz="1871980" rtl="0" eaLnBrk="1" latinLnBrk="0" hangingPunct="1">
        <a:defRPr sz="3685" kern="1200">
          <a:solidFill>
            <a:schemeClr val="tx1"/>
          </a:solidFill>
          <a:latin typeface="+mn-lt"/>
          <a:ea typeface="+mn-ea"/>
          <a:cs typeface="+mn-cs"/>
        </a:defRPr>
      </a:lvl6pPr>
      <a:lvl7pPr marL="5615940" algn="l" defTabSz="1871980" rtl="0" eaLnBrk="1" latinLnBrk="0" hangingPunct="1">
        <a:defRPr sz="3685" kern="1200">
          <a:solidFill>
            <a:schemeClr val="tx1"/>
          </a:solidFill>
          <a:latin typeface="+mn-lt"/>
          <a:ea typeface="+mn-ea"/>
          <a:cs typeface="+mn-cs"/>
        </a:defRPr>
      </a:lvl7pPr>
      <a:lvl8pPr marL="6551930" algn="l" defTabSz="1871980" rtl="0" eaLnBrk="1" latinLnBrk="0" hangingPunct="1">
        <a:defRPr sz="3685" kern="1200">
          <a:solidFill>
            <a:schemeClr val="tx1"/>
          </a:solidFill>
          <a:latin typeface="+mn-lt"/>
          <a:ea typeface="+mn-ea"/>
          <a:cs typeface="+mn-cs"/>
        </a:defRPr>
      </a:lvl8pPr>
      <a:lvl9pPr marL="7487920" algn="l" defTabSz="1871980"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8788" y="4398963"/>
            <a:ext cx="15363825"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9"/>
          <p:cNvSpPr>
            <a:spLocks noChangeArrowheads="1"/>
          </p:cNvSpPr>
          <p:nvPr/>
        </p:nvSpPr>
        <p:spPr bwMode="auto">
          <a:xfrm>
            <a:off x="1844675" y="4954588"/>
            <a:ext cx="15130463"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algn="ctr" eaLnBrk="1" hangingPunct="1"/>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r>
              <a:rPr lang="en-US" altLang="zh-CN" sz="4000" b="1" dirty="0">
                <a:latin typeface="黑体" panose="02010609060101010101" pitchFamily="49" charset="-122"/>
                <a:ea typeface="黑体" panose="02010609060101010101" pitchFamily="49" charset="-122"/>
              </a:rPr>
              <a:t>English</a:t>
            </a:r>
            <a:r>
              <a:rPr lang="zh-CN" altLang="en-US" sz="4000" b="1" dirty="0">
                <a:latin typeface="黑体" panose="02010609060101010101" pitchFamily="49" charset="-122"/>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Arial</a:t>
            </a:r>
            <a:r>
              <a:rPr lang="zh-CN" altLang="en-US" sz="4000" b="1" dirty="0">
                <a:latin typeface="Arial" panose="020B0604020202020204" pitchFamily="34" charset="0"/>
                <a:ea typeface="黑体" panose="02010609060101010101" pitchFamily="49" charset="-122"/>
              </a:rPr>
              <a:t>，</a:t>
            </a:r>
            <a:r>
              <a:rPr lang="en-US" altLang="zh-CN" sz="4000" b="1" dirty="0">
                <a:latin typeface="Arial" panose="020B0604020202020204" pitchFamily="34" charset="0"/>
                <a:ea typeface="黑体" panose="02010609060101010101" pitchFamily="49" charset="-122"/>
              </a:rPr>
              <a:t> 40 of word size </a:t>
            </a:r>
            <a:r>
              <a:rPr lang="zh-CN" altLang="en-US" sz="4000" b="1" dirty="0">
                <a:latin typeface="黑体" panose="02010609060101010101" pitchFamily="49" charset="-122"/>
                <a:ea typeface="黑体" panose="02010609060101010101" pitchFamily="49" charset="-122"/>
              </a:rPr>
              <a:t>）</a:t>
            </a:r>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4000" b="1" dirty="0">
              <a:latin typeface="黑体" panose="02010609060101010101" pitchFamily="49" charset="-122"/>
              <a:ea typeface="黑体" panose="02010609060101010101" pitchFamily="49" charset="-122"/>
            </a:endParaRPr>
          </a:p>
          <a:p>
            <a:pPr algn="ctr" eaLnBrk="1" hangingPunct="1"/>
            <a:endParaRPr lang="en-US" altLang="zh-CN" sz="2300" dirty="0"/>
          </a:p>
          <a:p>
            <a:pPr algn="ctr" eaLnBrk="1" hangingPunct="1"/>
            <a:r>
              <a:rPr lang="zh-CN" altLang="en-US" sz="2300" dirty="0"/>
              <a:t>单位：</a:t>
            </a:r>
            <a:r>
              <a:rPr lang="en-US" altLang="zh-CN" sz="2300" dirty="0"/>
              <a:t>23</a:t>
            </a:r>
            <a:r>
              <a:rPr lang="zh-CN" altLang="en-US" sz="2300" dirty="0"/>
              <a:t>号宋体</a:t>
            </a:r>
            <a:r>
              <a:rPr lang="en-US" altLang="zh-CN" sz="2300" dirty="0"/>
              <a:t>|</a:t>
            </a:r>
            <a:r>
              <a:rPr lang="zh-CN" altLang="en-US" sz="2300" dirty="0"/>
              <a:t>（</a:t>
            </a:r>
            <a:r>
              <a:rPr lang="en-US" altLang="zh-CN" sz="2300" dirty="0"/>
              <a:t>work unit</a:t>
            </a:r>
            <a:r>
              <a:rPr lang="zh-CN" altLang="en-US" sz="2300" dirty="0"/>
              <a:t>：</a:t>
            </a:r>
            <a:r>
              <a:rPr lang="en-US" altLang="zh-CN" sz="2300" dirty="0"/>
              <a:t>23</a:t>
            </a:r>
            <a:r>
              <a:rPr lang="zh-CN" altLang="en-US" sz="2300" dirty="0"/>
              <a:t> </a:t>
            </a:r>
            <a:r>
              <a:rPr lang="en-US" altLang="zh-CN" sz="2300" dirty="0"/>
              <a:t>of word </a:t>
            </a:r>
            <a:r>
              <a:rPr lang="en-US" altLang="zh-CN" sz="2300" dirty="0" err="1"/>
              <a:t>size,Arial</a:t>
            </a:r>
            <a:r>
              <a:rPr lang="en-US" altLang="zh-CN" sz="2300" dirty="0"/>
              <a:t>  typeface</a:t>
            </a:r>
            <a:r>
              <a:rPr lang="zh-CN" altLang="en-US" sz="2300" dirty="0"/>
              <a:t>）</a:t>
            </a:r>
            <a:br>
              <a:rPr lang="en-US" altLang="zh-CN" sz="2300" dirty="0"/>
            </a:br>
            <a:r>
              <a:rPr lang="zh-CN" altLang="en-US" sz="2300" dirty="0"/>
              <a:t>作者：</a:t>
            </a:r>
            <a:r>
              <a:rPr lang="en-US" altLang="zh-CN" sz="2300" dirty="0"/>
              <a:t>23</a:t>
            </a:r>
            <a:r>
              <a:rPr lang="zh-CN" altLang="en-US" sz="2300" dirty="0"/>
              <a:t>号宋体</a:t>
            </a:r>
            <a:r>
              <a:rPr lang="en-US" altLang="zh-CN" sz="2300" dirty="0"/>
              <a:t>|</a:t>
            </a:r>
            <a:r>
              <a:rPr lang="zh-CN" altLang="en-US" sz="2300" dirty="0"/>
              <a:t>（</a:t>
            </a:r>
            <a:r>
              <a:rPr lang="en-US" altLang="zh-CN" sz="2300" dirty="0"/>
              <a:t>author </a:t>
            </a:r>
            <a:r>
              <a:rPr lang="zh-CN" altLang="en-US" sz="2300" dirty="0"/>
              <a:t>：</a:t>
            </a:r>
            <a:r>
              <a:rPr lang="en-US" altLang="zh-CN" sz="2300" dirty="0"/>
              <a:t>23</a:t>
            </a:r>
            <a:r>
              <a:rPr lang="zh-CN" altLang="en-US" sz="2300" dirty="0"/>
              <a:t> </a:t>
            </a:r>
            <a:r>
              <a:rPr lang="en-US" altLang="zh-CN" sz="2300" dirty="0"/>
              <a:t>of word size,</a:t>
            </a:r>
            <a:r>
              <a:rPr lang="zh-CN" altLang="en-US" sz="2300" dirty="0"/>
              <a:t> </a:t>
            </a:r>
            <a:r>
              <a:rPr lang="en-US" altLang="zh-CN" sz="2300" dirty="0"/>
              <a:t>Arial  typeface </a:t>
            </a:r>
            <a:r>
              <a:rPr lang="zh-CN" altLang="en-US" sz="2300" dirty="0"/>
              <a:t>）</a:t>
            </a:r>
            <a:endParaRPr lang="en-US" altLang="zh-CN" sz="2300" dirty="0"/>
          </a:p>
          <a:p>
            <a:pPr algn="ctr" eaLnBrk="1" hangingPunct="1"/>
            <a:endParaRPr lang="en-US" altLang="zh-CN" sz="2300" dirty="0"/>
          </a:p>
        </p:txBody>
      </p:sp>
      <p:sp>
        <p:nvSpPr>
          <p:cNvPr id="6" name="TextBox 11"/>
          <p:cNvSpPr txBox="1">
            <a:spLocks noChangeArrowheads="1"/>
          </p:cNvSpPr>
          <p:nvPr/>
        </p:nvSpPr>
        <p:spPr bwMode="auto">
          <a:xfrm>
            <a:off x="600075" y="8245475"/>
            <a:ext cx="9918700" cy="2402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300" b="1" dirty="0"/>
              <a:t>目的</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方法</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r>
              <a:rPr lang="zh-CN" altLang="en-US" sz="3300" b="1" dirty="0"/>
              <a:t>结果</a:t>
            </a:r>
            <a:endParaRPr lang="en-US" altLang="zh-CN" sz="3300" b="1"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pPr eaLnBrk="1" hangingPunct="1"/>
            <a:endParaRPr lang="en-US" altLang="zh-CN" sz="3300" dirty="0"/>
          </a:p>
          <a:p>
            <a:pPr eaLnBrk="1" hangingPunct="1"/>
            <a:endParaRPr lang="zh-CN" altLang="en-US" sz="3300" dirty="0"/>
          </a:p>
        </p:txBody>
      </p:sp>
      <p:pic>
        <p:nvPicPr>
          <p:cNvPr id="7" name="图片 14" descr="屏幕剪辑"/>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17225" y="8245475"/>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5"/>
          <p:cNvSpPr>
            <a:spLocks noChangeArrowheads="1"/>
          </p:cNvSpPr>
          <p:nvPr/>
        </p:nvSpPr>
        <p:spPr bwMode="auto">
          <a:xfrm>
            <a:off x="10817225" y="18488025"/>
            <a:ext cx="7486650" cy="898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eaLnBrk="1" hangingPunct="1"/>
            <a:r>
              <a:rPr lang="zh-CN" altLang="en-US" sz="3000" b="1" dirty="0"/>
              <a:t>结论</a:t>
            </a:r>
            <a:endParaRPr lang="en-US" altLang="zh-CN" sz="3000" b="1"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eaLnBrk="1" hangingPunct="1"/>
            <a:endParaRPr lang="en-US" altLang="zh-CN" sz="3200" dirty="0"/>
          </a:p>
        </p:txBody>
      </p:sp>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b="6923"/>
          <a:stretch/>
        </p:blipFill>
        <p:spPr>
          <a:xfrm>
            <a:off x="0" y="0"/>
            <a:ext cx="18719799" cy="3841751"/>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zJmODZiNzBiZGViZTUzMGVkYjE2ZGEyMzNkNDE4ZjY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TotalTime>
  <Words>1081</Words>
  <Application>Microsoft Office PowerPoint</Application>
  <PresentationFormat>自定义</PresentationFormat>
  <Paragraphs>16</Paragraphs>
  <Slides>1</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黑体</vt:lpstr>
      <vt:lpstr>Arial</vt:lpstr>
      <vt:lpstr>Calibri</vt:lpstr>
      <vt:lpstr>Calibri Light</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赵 琦</dc:creator>
  <cp:lastModifiedBy>439124987@qq.com</cp:lastModifiedBy>
  <cp:revision>9</cp:revision>
  <dcterms:created xsi:type="dcterms:W3CDTF">2022-08-22T02:26:00Z</dcterms:created>
  <dcterms:modified xsi:type="dcterms:W3CDTF">2024-07-23T03:55:42Z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37567E7276644911896C197F97E7F270_12</vt:lpwstr>
  </property>
  <property fmtid="{D5CDD505-2E9C-101B-9397-08002B2CF9AE}" pid="3" name="KSOProductBuildVer">
    <vt:lpwstr>2052-12.1.0.16929</vt:lpwstr>
  </property>
</Properties>
</file>